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45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F5738-4F88-4441-840D-693050A12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75F324-467D-4CDD-A34F-D0E6B2E58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E87DC7-51D1-4FD9-AE7B-7EFB32000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375CA0-D4C9-45CC-B155-D116DD39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251831-2F80-416E-A5D9-28D308F4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4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ABBD3-B180-463C-AC97-B014AE2F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2B862F-B787-4926-A849-E0C38A972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724DF-3918-4DCD-9677-D163DB45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3A7A5-FC0B-45E7-94BF-31FE24D82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8CED54-3ED9-4CBB-B5DC-9130BE85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7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91DD98B-F270-483E-A67E-2F4602C54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00731F-8EC0-4B4A-B516-056E0CCDC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4A3AB6-DF2B-4BC4-91D6-F185709C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67267D-415B-4DE8-99CE-E8D8189C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186F1-3613-4A36-9B27-9BD2D22A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81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820AA-85AA-4FF3-A65E-B623A05D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C4829-28CA-4C55-B559-6EAD7DDF6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EDC82-EFDD-4243-8149-8E312AFC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79BA0C-2D75-460C-ACBB-6AAEA6E1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8C4CA6-B473-4B61-A773-C940F84F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75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C2C43-0DD7-46E5-8EA6-52476810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151296-F678-4D22-8C1D-C16D6F60B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F8741-4537-4E01-948E-5256B9C9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6DEEBD-76A0-4229-934D-88BC07A3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88855D-7D13-40E8-ADD0-C4CBDBCA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0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03ECB-6D78-4E9E-A125-45920197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16C1E-3C5F-43A8-8010-114972A32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14C0BD-BDEA-44A3-947E-6D6162CBD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18A5D-5CA9-4409-BF83-480E321A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C40C2B-234F-42AC-82F4-6321970F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3D0F90-C1CE-48F6-9510-09B4BC62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22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9E5B-3B19-41ED-B08C-98434AC8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0C1C82-6BBB-43A3-AE01-376ABE4A6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8E4A42-ED82-468D-AADF-CE6FB9AB6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51E139-379A-4441-8E14-9E175475C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1D0755-AFA9-4936-990B-CFD7DBEAF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4BAD16-AB29-43B0-BB44-EDCC5D47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92A468-4B45-4B45-B2D8-60E3EDC1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54C7C4-069D-434C-9779-B1EC86FC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13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4CA07-B677-4D86-A678-D8FC17CA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2F96B3-A5DC-4888-A82E-9F97228D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838172-3A64-40E4-8E22-7C04B2B8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E969E0-FB92-40DE-8E06-5D396DAC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5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3A0862-4CB1-45F7-B1E9-7F1CB5B62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75FFA7-2382-4648-BF55-3E261266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5223CC-1227-4745-AFFD-50942E7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26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6A7CB-B3AC-4F04-A55E-D8FAFF34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AA4F8-C104-4B2F-8A34-995F635C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2EF8D3-0BF8-4993-9F3C-51782853F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286688-721D-467F-B982-C43F4263C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112F72-6577-4DAF-8461-F6F1BFCD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8CD3C2-5C9B-4550-A4F6-5D6E0130B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2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7CBAF-F92D-4FC9-90F7-80944EF0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4258D9-8C9F-4140-942E-2C45CC5CA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F7CA2B-45C0-44D2-8DDB-CF3C62757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B51BCA-38ED-42CD-B50E-8A5BDE5E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9792E4-CD85-45C9-AD79-4915D9C0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7D126-FDE9-4531-BE7A-9E8B0ED7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CA6A86-CAC1-4A5C-A24B-DDB03A47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E4738-02C0-45AC-8966-A182E97CD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AE2BB-32C9-4B65-A453-D494227C7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E4091-BBE0-4DFA-A202-433D9E4C2339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206263-FBB9-49E8-8A40-A011B3D64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4194B6-BFC2-40FA-B36D-787AFD157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5D5FB-469B-40B4-8E1E-8C1B53D58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0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B1795-EDB7-43F5-8C54-72760285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图片包含 游戏机&#10;&#10;描述已自动生成">
            <a:extLst>
              <a:ext uri="{FF2B5EF4-FFF2-40B4-BE49-F238E27FC236}">
                <a16:creationId xmlns:a16="http://schemas.microsoft.com/office/drawing/2014/main" id="{FA3097E8-662B-441E-AF7A-C080458D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08" y="0"/>
            <a:ext cx="6913107" cy="6913107"/>
          </a:xfrm>
        </p:spPr>
      </p:pic>
    </p:spTree>
    <p:extLst>
      <p:ext uri="{BB962C8B-B14F-4D97-AF65-F5344CB8AC3E}">
        <p14:creationId xmlns:p14="http://schemas.microsoft.com/office/powerpoint/2010/main" val="256032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49B15-C50B-4884-B9E4-5993A57E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DF98DFF9-F9A0-48F8-AA44-BE46FCDD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17" y="360362"/>
            <a:ext cx="7878263" cy="6132513"/>
          </a:xfrm>
        </p:spPr>
      </p:pic>
    </p:spTree>
    <p:extLst>
      <p:ext uri="{BB962C8B-B14F-4D97-AF65-F5344CB8AC3E}">
        <p14:creationId xmlns:p14="http://schemas.microsoft.com/office/powerpoint/2010/main" val="253080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0192-8CA5-4215-955E-551124D9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内容占位符 9" descr="手机屏幕截图&#10;&#10;描述已自动生成">
            <a:extLst>
              <a:ext uri="{FF2B5EF4-FFF2-40B4-BE49-F238E27FC236}">
                <a16:creationId xmlns:a16="http://schemas.microsoft.com/office/drawing/2014/main" id="{7BAF07FE-7897-4066-BBEE-6D9BE186C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22" y="365125"/>
            <a:ext cx="3684918" cy="6495176"/>
          </a:xfrm>
        </p:spPr>
      </p:pic>
    </p:spTree>
    <p:extLst>
      <p:ext uri="{BB962C8B-B14F-4D97-AF65-F5344CB8AC3E}">
        <p14:creationId xmlns:p14="http://schemas.microsoft.com/office/powerpoint/2010/main" val="398868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E1B91-A42B-4D87-84F0-0EAD0D67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07E6DAD6-F5B8-4238-ABF1-339F402AD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02" y="22276"/>
            <a:ext cx="3845094" cy="6835724"/>
          </a:xfrm>
        </p:spPr>
      </p:pic>
    </p:spTree>
    <p:extLst>
      <p:ext uri="{BB962C8B-B14F-4D97-AF65-F5344CB8AC3E}">
        <p14:creationId xmlns:p14="http://schemas.microsoft.com/office/powerpoint/2010/main" val="375621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3ED8B-7ADD-44A0-A873-98B8D1AE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游戏机, 食物&#10;&#10;描述已自动生成">
            <a:extLst>
              <a:ext uri="{FF2B5EF4-FFF2-40B4-BE49-F238E27FC236}">
                <a16:creationId xmlns:a16="http://schemas.microsoft.com/office/drawing/2014/main" id="{4A4BD353-A6C8-4487-96B9-04A2B19F3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57" y="514041"/>
            <a:ext cx="6652202" cy="5829917"/>
          </a:xfrm>
        </p:spPr>
      </p:pic>
    </p:spTree>
    <p:extLst>
      <p:ext uri="{BB962C8B-B14F-4D97-AF65-F5344CB8AC3E}">
        <p14:creationId xmlns:p14="http://schemas.microsoft.com/office/powerpoint/2010/main" val="306269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2A8E4-9029-4917-96EF-83E6282E5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38" y="681037"/>
            <a:ext cx="10515600" cy="132556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图片包含 游戏机, 食物, 沙拉, 面&#10;&#10;描述已自动生成">
            <a:extLst>
              <a:ext uri="{FF2B5EF4-FFF2-40B4-BE49-F238E27FC236}">
                <a16:creationId xmlns:a16="http://schemas.microsoft.com/office/drawing/2014/main" id="{264B89FC-7C10-430B-A689-0AC8D6892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77" y="238722"/>
            <a:ext cx="3589061" cy="6380555"/>
          </a:xfrm>
        </p:spPr>
      </p:pic>
    </p:spTree>
    <p:extLst>
      <p:ext uri="{BB962C8B-B14F-4D97-AF65-F5344CB8AC3E}">
        <p14:creationId xmlns:p14="http://schemas.microsoft.com/office/powerpoint/2010/main" val="363930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86EAC-2301-4E93-A965-6CA1C8C3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DC56D108-C42C-4582-8467-08F53ADA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6" y="194998"/>
            <a:ext cx="3747938" cy="6663002"/>
          </a:xfrm>
        </p:spPr>
      </p:pic>
    </p:spTree>
    <p:extLst>
      <p:ext uri="{BB962C8B-B14F-4D97-AF65-F5344CB8AC3E}">
        <p14:creationId xmlns:p14="http://schemas.microsoft.com/office/powerpoint/2010/main" val="11257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C9022-9ED2-4F56-A65A-6B1AD55D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6A522081-4DED-4F69-9318-A0B903D2D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89" y="58473"/>
            <a:ext cx="3619350" cy="6434402"/>
          </a:xfrm>
        </p:spPr>
      </p:pic>
    </p:spTree>
    <p:extLst>
      <p:ext uri="{BB962C8B-B14F-4D97-AF65-F5344CB8AC3E}">
        <p14:creationId xmlns:p14="http://schemas.microsoft.com/office/powerpoint/2010/main" val="578028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C2FA1-A3B4-497A-BD42-E5552B4A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游戏机, 收据&#10;&#10;描述已自动生成">
            <a:extLst>
              <a:ext uri="{FF2B5EF4-FFF2-40B4-BE49-F238E27FC236}">
                <a16:creationId xmlns:a16="http://schemas.microsoft.com/office/drawing/2014/main" id="{5AA48A84-00FA-4410-AFAE-1A880F12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1043170"/>
            <a:ext cx="9053513" cy="4771660"/>
          </a:xfrm>
        </p:spPr>
      </p:pic>
    </p:spTree>
    <p:extLst>
      <p:ext uri="{BB962C8B-B14F-4D97-AF65-F5344CB8AC3E}">
        <p14:creationId xmlns:p14="http://schemas.microsoft.com/office/powerpoint/2010/main" val="3330910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88723-A934-4896-BBC7-64E89BE0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EB73591E-9D79-4CA6-BFB3-EF34342A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1" y="0"/>
            <a:ext cx="3880670" cy="6769615"/>
          </a:xfrm>
        </p:spPr>
      </p:pic>
    </p:spTree>
    <p:extLst>
      <p:ext uri="{BB962C8B-B14F-4D97-AF65-F5344CB8AC3E}">
        <p14:creationId xmlns:p14="http://schemas.microsoft.com/office/powerpoint/2010/main" val="257389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8051D-B246-48B5-8B4D-BADFE5D3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205CF81B-C480-4972-A5DF-0EE5E933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88" y="365125"/>
            <a:ext cx="7868481" cy="6938087"/>
          </a:xfrm>
        </p:spPr>
      </p:pic>
    </p:spTree>
    <p:extLst>
      <p:ext uri="{BB962C8B-B14F-4D97-AF65-F5344CB8AC3E}">
        <p14:creationId xmlns:p14="http://schemas.microsoft.com/office/powerpoint/2010/main" val="327942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4BEE0-7843-4716-8F46-A6599D290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594193-B364-4176-876D-CB2609E78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片包含 烟, 钟表, 火车, 黑色&#10;&#10;描述已自动生成">
            <a:extLst>
              <a:ext uri="{FF2B5EF4-FFF2-40B4-BE49-F238E27FC236}">
                <a16:creationId xmlns:a16="http://schemas.microsoft.com/office/drawing/2014/main" id="{01625FC9-C46C-41EA-9657-56A04B010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9B269-5790-4079-976C-B21848CE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内容占位符 14" descr="手机屏幕截图&#10;&#10;描述已自动生成">
            <a:extLst>
              <a:ext uri="{FF2B5EF4-FFF2-40B4-BE49-F238E27FC236}">
                <a16:creationId xmlns:a16="http://schemas.microsoft.com/office/drawing/2014/main" id="{9EC739EE-7962-46CC-84B7-CCFAEA24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75" y="0"/>
            <a:ext cx="4235351" cy="8882473"/>
          </a:xfrm>
        </p:spPr>
      </p:pic>
    </p:spTree>
    <p:extLst>
      <p:ext uri="{BB962C8B-B14F-4D97-AF65-F5344CB8AC3E}">
        <p14:creationId xmlns:p14="http://schemas.microsoft.com/office/powerpoint/2010/main" val="231796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95ED4-585E-4CA8-8EC4-BBF57886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" name="内容占位符 27" descr="图片包含 游戏机, 电子&#10;&#10;描述已自动生成">
            <a:extLst>
              <a:ext uri="{FF2B5EF4-FFF2-40B4-BE49-F238E27FC236}">
                <a16:creationId xmlns:a16="http://schemas.microsoft.com/office/drawing/2014/main" id="{AAC55497-ED83-47D4-998B-414BD6651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783" y="-64093"/>
            <a:ext cx="3274870" cy="6881181"/>
          </a:xfrm>
        </p:spPr>
      </p:pic>
      <p:pic>
        <p:nvPicPr>
          <p:cNvPr id="30" name="图片 29" descr="图片包含 游戏机, 电子&#10;&#10;描述已自动生成">
            <a:extLst>
              <a:ext uri="{FF2B5EF4-FFF2-40B4-BE49-F238E27FC236}">
                <a16:creationId xmlns:a16="http://schemas.microsoft.com/office/drawing/2014/main" id="{F6A3F520-F418-40E9-B6D9-B826AE657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30" y="-64093"/>
            <a:ext cx="3274870" cy="6858000"/>
          </a:xfrm>
          <a:prstGeom prst="rect">
            <a:avLst/>
          </a:prstGeom>
        </p:spPr>
      </p:pic>
      <p:pic>
        <p:nvPicPr>
          <p:cNvPr id="32" name="图片 31" descr="图片包含 游戏机, 电子&#10;&#10;描述已自动生成">
            <a:extLst>
              <a:ext uri="{FF2B5EF4-FFF2-40B4-BE49-F238E27FC236}">
                <a16:creationId xmlns:a16="http://schemas.microsoft.com/office/drawing/2014/main" id="{A0925A52-56C7-45E9-AE54-84DDCE69A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31" y="-64093"/>
            <a:ext cx="3283639" cy="6858000"/>
          </a:xfrm>
          <a:prstGeom prst="rect">
            <a:avLst/>
          </a:prstGeom>
        </p:spPr>
      </p:pic>
      <p:pic>
        <p:nvPicPr>
          <p:cNvPr id="34" name="图片 33" descr="图片包含 游戏机, 电子&#10;&#10;描述已自动生成">
            <a:extLst>
              <a:ext uri="{FF2B5EF4-FFF2-40B4-BE49-F238E27FC236}">
                <a16:creationId xmlns:a16="http://schemas.microsoft.com/office/drawing/2014/main" id="{BE0644C4-4614-44C1-A8DB-2C7C92069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526" y="-64093"/>
            <a:ext cx="3257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1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7FE88-DAB4-47BB-9C95-A7F7CF5C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游戏机, 电子&#10;&#10;描述已自动生成">
            <a:extLst>
              <a:ext uri="{FF2B5EF4-FFF2-40B4-BE49-F238E27FC236}">
                <a16:creationId xmlns:a16="http://schemas.microsoft.com/office/drawing/2014/main" id="{25F47647-F42E-4E26-8827-42757106D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664" cy="6718300"/>
          </a:xfrm>
        </p:spPr>
      </p:pic>
      <p:pic>
        <p:nvPicPr>
          <p:cNvPr id="7" name="图片 6" descr="图片包含 游戏机, 电子&#10;&#10;描述已自动生成">
            <a:extLst>
              <a:ext uri="{FF2B5EF4-FFF2-40B4-BE49-F238E27FC236}">
                <a16:creationId xmlns:a16="http://schemas.microsoft.com/office/drawing/2014/main" id="{6D7DC3FD-5D2A-4C74-B24E-F529B125D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64" y="0"/>
            <a:ext cx="3257474" cy="6858000"/>
          </a:xfrm>
          <a:prstGeom prst="rect">
            <a:avLst/>
          </a:prstGeom>
        </p:spPr>
      </p:pic>
      <p:pic>
        <p:nvPicPr>
          <p:cNvPr id="9" name="图片 8" descr="图片包含 游戏机, 电子&#10;&#10;描述已自动生成">
            <a:extLst>
              <a:ext uri="{FF2B5EF4-FFF2-40B4-BE49-F238E27FC236}">
                <a16:creationId xmlns:a16="http://schemas.microsoft.com/office/drawing/2014/main" id="{BE6B6DCE-0EC0-453A-A97F-849E80CF5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53" y="0"/>
            <a:ext cx="3266149" cy="6858000"/>
          </a:xfrm>
          <a:prstGeom prst="rect">
            <a:avLst/>
          </a:prstGeom>
        </p:spPr>
      </p:pic>
      <p:pic>
        <p:nvPicPr>
          <p:cNvPr id="11" name="图片 10" descr="图片包含 游戏机, 电子&#10;&#10;描述已自动生成">
            <a:extLst>
              <a:ext uri="{FF2B5EF4-FFF2-40B4-BE49-F238E27FC236}">
                <a16:creationId xmlns:a16="http://schemas.microsoft.com/office/drawing/2014/main" id="{A860D5DA-DC64-4592-867D-66A97BDA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10" y="0"/>
            <a:ext cx="3241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6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98A79-B4AF-4AD7-A5EC-66BE39EC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C0BF04FB-707B-47D2-998B-E1039CB14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61" y="0"/>
            <a:ext cx="3202458" cy="6718300"/>
          </a:xfrm>
        </p:spPr>
      </p:pic>
      <p:pic>
        <p:nvPicPr>
          <p:cNvPr id="7" name="图片 6" descr="图片包含 游戏机, 电子&#10;&#10;描述已自动生成">
            <a:extLst>
              <a:ext uri="{FF2B5EF4-FFF2-40B4-BE49-F238E27FC236}">
                <a16:creationId xmlns:a16="http://schemas.microsoft.com/office/drawing/2014/main" id="{4322B2A3-D8EB-4868-9A0A-008FF2649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82" y="0"/>
            <a:ext cx="3249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4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93433-69D5-4A0B-A329-57F83691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AA9325F5-46CD-43BB-B57B-504573453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60" y="365125"/>
            <a:ext cx="7263276" cy="6127750"/>
          </a:xfrm>
        </p:spPr>
      </p:pic>
    </p:spTree>
    <p:extLst>
      <p:ext uri="{BB962C8B-B14F-4D97-AF65-F5344CB8AC3E}">
        <p14:creationId xmlns:p14="http://schemas.microsoft.com/office/powerpoint/2010/main" val="186989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272A6-7DFE-4C12-B10E-185B26E5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碗里的食物&#10;&#10;描述已自动生成">
            <a:extLst>
              <a:ext uri="{FF2B5EF4-FFF2-40B4-BE49-F238E27FC236}">
                <a16:creationId xmlns:a16="http://schemas.microsoft.com/office/drawing/2014/main" id="{937E2952-362F-4B9F-AA17-79B2774A3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51" y="1085056"/>
            <a:ext cx="7060371" cy="4351338"/>
          </a:xfrm>
        </p:spPr>
      </p:pic>
    </p:spTree>
    <p:extLst>
      <p:ext uri="{BB962C8B-B14F-4D97-AF65-F5344CB8AC3E}">
        <p14:creationId xmlns:p14="http://schemas.microsoft.com/office/powerpoint/2010/main" val="171699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FBDFF-5E45-4139-BCBE-E8CB2003E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社交网络的手机截图&#10;&#10;描述已自动生成">
            <a:extLst>
              <a:ext uri="{FF2B5EF4-FFF2-40B4-BE49-F238E27FC236}">
                <a16:creationId xmlns:a16="http://schemas.microsoft.com/office/drawing/2014/main" id="{EE0CEDCC-3234-465D-80E4-A19137317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620" y="-1"/>
            <a:ext cx="969243" cy="6863221"/>
          </a:xfrm>
        </p:spPr>
      </p:pic>
    </p:spTree>
    <p:extLst>
      <p:ext uri="{BB962C8B-B14F-4D97-AF65-F5344CB8AC3E}">
        <p14:creationId xmlns:p14="http://schemas.microsoft.com/office/powerpoint/2010/main" val="334661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0</Words>
  <Application>Microsoft Office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福泰</dc:creator>
  <cp:lastModifiedBy>张 福泰</cp:lastModifiedBy>
  <cp:revision>4</cp:revision>
  <dcterms:created xsi:type="dcterms:W3CDTF">2019-11-23T08:39:38Z</dcterms:created>
  <dcterms:modified xsi:type="dcterms:W3CDTF">2019-11-23T13:21:36Z</dcterms:modified>
</cp:coreProperties>
</file>